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42" r:id="rId2"/>
    <p:sldId id="337" r:id="rId3"/>
    <p:sldId id="338" r:id="rId4"/>
    <p:sldId id="339" r:id="rId5"/>
    <p:sldId id="340" r:id="rId6"/>
    <p:sldId id="341" r:id="rId7"/>
    <p:sldId id="343" r:id="rId8"/>
    <p:sldId id="336" r:id="rId9"/>
  </p:sldIdLst>
  <p:sldSz cx="9144000" cy="6858000" type="screen4x3"/>
  <p:notesSz cx="6858000" cy="9144000"/>
  <p:defaultTextStyle>
    <a:lvl1pPr marL="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92" d="100"/>
          <a:sy n="92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68F88C59-319B-4332-9A1D-2A62CFCB00D8}" type="datetimeFigureOut">
              <a:rPr lang="fr-FR" smtClean="0"/>
              <a:pPr/>
              <a:t>08/10/2013</a:t>
            </a:fld>
            <a:endParaRPr lang="fr-FR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B16A41B8-7DC3-4DB6-84E4-E105629EAA3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790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968B300D-05F0-4B43-940D-46DED5A791AD}" type="datetimeFigureOut">
              <a:pPr/>
              <a:t>08/10/2013</a:t>
            </a:fld>
            <a:endParaRPr lang="fr-F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9B26CD33-4337-4529-948A-94F6960B2374}" type="slidenum"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987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de l'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fr-FR"/>
            </a:lvl1pPr>
            <a:extLst/>
          </a:lstStyle>
          <a:p>
            <a:r>
              <a:rPr kumimoji="0" lang="fr-FR"/>
              <a:t>Cliquez pour ajouter le titre de l'album photo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/>
            </a:pPr>
            <a:endParaRPr kumimoji="0" lang="fr-FR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la date et d'autres informations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08/10/2013</a:t>
            </a:fld>
            <a:endParaRPr kumimoji="0" lang="fr-FR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3 pos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08/10/2013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oses mélang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08/10/2013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ortrait 4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fr-FR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08/10/2013</a:t>
            </a:fld>
            <a:endParaRPr kumimoji="0" lang="fr-FR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aysage 4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08/10/2013</a:t>
            </a:fld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ortrait 4 poses avec gran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24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08/10/2013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poses : portrait 1 pose, paysage 3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08/10/2013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poses : paysage 3 poses, portrait 2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08/10/2013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poses : portrait 3 poses, paysage 2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08/10/2013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ré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08/10/2013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ré 2 pos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08/10/2013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ys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08/10/2013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08/10/2013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pPr/>
              <a:t>08/10/2013</a:t>
            </a:fld>
            <a:endParaRPr kumimoji="0" lang="fr-FR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08/10/2013</a:t>
            </a:fld>
            <a:endParaRPr kumimoji="0" lang="fr-FR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ysage (plein écr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fr-FR" i="0"/>
              <a:t>Cliquez sur l'icône</a:t>
            </a:r>
            <a:r>
              <a:rPr kumimoji="0" lang="fr-FR" i="0" baseline="0"/>
              <a:t> pour ajouter </a:t>
            </a:r>
            <a:r>
              <a:rPr kumimoji="0" lang="fr-FR" i="0"/>
              <a:t>une image en mode Page entière</a:t>
            </a:r>
            <a:endParaRPr kumimoji="0" lang="fr-FR" i="0" baseline="0"/>
          </a:p>
          <a:p>
            <a:pPr marL="0" marR="0" indent="0" algn="ctr">
              <a:buFontTx/>
              <a:buNone/>
            </a:pPr>
            <a:endParaRPr kumimoji="0" lang="fr-FR" i="0"/>
          </a:p>
          <a:p>
            <a:pPr algn="ctr">
              <a:buFontTx/>
              <a:buNone/>
            </a:pPr>
            <a:endParaRPr kumimoji="0" lang="fr-FR" i="0"/>
          </a:p>
          <a:p>
            <a:pPr algn="ctr">
              <a:buFontTx/>
              <a:buNone/>
            </a:pPr>
            <a:endParaRPr kumimoji="0" lang="fr-FR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'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fr-FR" baseline="0"/>
            </a:lvl1pPr>
            <a:extLst/>
          </a:lstStyle>
          <a:p>
            <a:r>
              <a:rPr kumimoji="0" lang="fr-FR"/>
              <a:t>Cliquez pour ajouter un titre de section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fr-FR" sz="1800"/>
            </a:lvl1pPr>
            <a:extLst/>
          </a:lstStyle>
          <a:p>
            <a:pPr lvl="0"/>
            <a:r>
              <a:rPr kumimoji="0" lang="fr-FR"/>
              <a:t>Cliquez pour ajouter un sous-titre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08/10/2013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2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08/10/2013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2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08/10/2013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oses mélangé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08/10/2013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3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08/10/2013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fr-FR" smtClean="0"/>
              <a:t>Modifiez le style du titre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fr-FR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08/10/2013</a:t>
            </a:fld>
            <a:endParaRPr kumimoji="0" lang="fr-FR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fr-FR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fr-FR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fr-FR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fr-FR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fr-FR">
          <a:solidFill>
            <a:schemeClr val="tx2"/>
          </a:solidFill>
        </a:defRPr>
      </a:lvl2pPr>
      <a:lvl3pPr eaLnBrk="1" latinLnBrk="0" hangingPunct="1">
        <a:defRPr kumimoji="0" lang="fr-FR">
          <a:solidFill>
            <a:schemeClr val="tx2"/>
          </a:solidFill>
        </a:defRPr>
      </a:lvl3pPr>
      <a:lvl4pPr eaLnBrk="1" latinLnBrk="0" hangingPunct="1">
        <a:defRPr kumimoji="0" lang="fr-FR">
          <a:solidFill>
            <a:schemeClr val="tx2"/>
          </a:solidFill>
        </a:defRPr>
      </a:lvl4pPr>
      <a:lvl5pPr eaLnBrk="1" latinLnBrk="0" hangingPunct="1">
        <a:defRPr kumimoji="0" lang="fr-FR">
          <a:solidFill>
            <a:schemeClr val="tx2"/>
          </a:solidFill>
        </a:defRPr>
      </a:lvl5pPr>
      <a:lvl6pPr eaLnBrk="1" latinLnBrk="0" hangingPunct="1">
        <a:defRPr kumimoji="0" lang="fr-FR">
          <a:solidFill>
            <a:schemeClr val="tx2"/>
          </a:solidFill>
        </a:defRPr>
      </a:lvl6pPr>
      <a:lvl7pPr eaLnBrk="1" latinLnBrk="0" hangingPunct="1">
        <a:defRPr kumimoji="0" lang="fr-FR">
          <a:solidFill>
            <a:schemeClr val="tx2"/>
          </a:solidFill>
        </a:defRPr>
      </a:lvl7pPr>
      <a:lvl8pPr eaLnBrk="1" latinLnBrk="0" hangingPunct="1">
        <a:defRPr kumimoji="0" lang="fr-FR">
          <a:solidFill>
            <a:schemeClr val="tx2"/>
          </a:solidFill>
        </a:defRPr>
      </a:lvl8pPr>
      <a:lvl9pPr eaLnBrk="1" latinLnBrk="0" hangingPunct="1">
        <a:defRPr kumimoji="0" lang="fr-FR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fr-FR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fr-FR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fr-FR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fr-FR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724128" y="3068960"/>
            <a:ext cx="3168352" cy="3331840"/>
          </a:xfrm>
        </p:spPr>
        <p:txBody>
          <a:bodyPr/>
          <a:lstStyle/>
          <a:p>
            <a:r>
              <a:rPr lang="fr-FR" sz="4400" dirty="0" smtClean="0"/>
              <a:t>1947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Sallanches</a:t>
            </a:r>
          </a:p>
          <a:p>
            <a:endParaRPr lang="fr-FR" dirty="0"/>
          </a:p>
          <a:p>
            <a:r>
              <a:rPr lang="fr-FR" dirty="0" smtClean="0"/>
              <a:t>Guy LEDUC avec son entraineur Hilaire BERTELLIN – ex-Champion du Monde de Cyclo-Cross</a:t>
            </a:r>
            <a:endParaRPr lang="fr-FR" dirty="0"/>
          </a:p>
        </p:txBody>
      </p:sp>
      <p:pic>
        <p:nvPicPr>
          <p:cNvPr id="8194" name="Picture 2" descr="D:\Documents JeanMi\Velo\BABC\Retro\GEDC003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260648"/>
            <a:ext cx="4669100" cy="6336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5555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95536" y="4797152"/>
            <a:ext cx="8367464" cy="1603648"/>
          </a:xfrm>
        </p:spPr>
        <p:txBody>
          <a:bodyPr/>
          <a:lstStyle/>
          <a:p>
            <a:r>
              <a:rPr lang="fr-FR" sz="4400" dirty="0"/>
              <a:t>Mai 1967</a:t>
            </a:r>
          </a:p>
          <a:p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 err="1" smtClean="0"/>
              <a:t>velo</a:t>
            </a:r>
            <a:r>
              <a:rPr lang="fr-FR" dirty="0" smtClean="0"/>
              <a:t>-club de Bonneville avec entre autres </a:t>
            </a:r>
            <a:r>
              <a:rPr lang="fr-FR" dirty="0" err="1" smtClean="0"/>
              <a:t>Truffond</a:t>
            </a:r>
            <a:r>
              <a:rPr lang="fr-FR" dirty="0" smtClean="0"/>
              <a:t>, </a:t>
            </a:r>
            <a:r>
              <a:rPr lang="fr-FR" dirty="0" err="1" smtClean="0"/>
              <a:t>Legon</a:t>
            </a:r>
            <a:r>
              <a:rPr lang="fr-FR" dirty="0" smtClean="0"/>
              <a:t>, Bouclier, </a:t>
            </a:r>
            <a:r>
              <a:rPr lang="fr-FR" dirty="0" err="1" smtClean="0"/>
              <a:t>Deragon</a:t>
            </a:r>
            <a:r>
              <a:rPr lang="fr-FR" dirty="0" smtClean="0"/>
              <a:t>, Bouchet,…</a:t>
            </a:r>
            <a:endParaRPr lang="fr-FR" dirty="0"/>
          </a:p>
        </p:txBody>
      </p:sp>
      <p:pic>
        <p:nvPicPr>
          <p:cNvPr id="3074" name="Picture 2" descr="D:\Documents JeanMi\Velo\BABC\Retro\GEDC001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404664"/>
            <a:ext cx="8311124" cy="4294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7221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7544" y="5661248"/>
            <a:ext cx="8295456" cy="1099592"/>
          </a:xfrm>
        </p:spPr>
        <p:txBody>
          <a:bodyPr/>
          <a:lstStyle/>
          <a:p>
            <a:r>
              <a:rPr lang="fr-FR" dirty="0" smtClean="0"/>
              <a:t>Contre-la-montre Individuel </a:t>
            </a:r>
            <a:r>
              <a:rPr lang="fr-FR" dirty="0" err="1" smtClean="0"/>
              <a:t>Pontchy</a:t>
            </a:r>
            <a:r>
              <a:rPr lang="fr-FR" dirty="0" smtClean="0"/>
              <a:t> – Le </a:t>
            </a:r>
            <a:r>
              <a:rPr lang="fr-FR" dirty="0" err="1" smtClean="0"/>
              <a:t>Frachet</a:t>
            </a:r>
            <a:endParaRPr lang="fr-FR" dirty="0" smtClean="0"/>
          </a:p>
          <a:p>
            <a:r>
              <a:rPr lang="fr-FR" dirty="0" smtClean="0"/>
              <a:t>A gauche Paul </a:t>
            </a:r>
            <a:r>
              <a:rPr lang="fr-FR" dirty="0" err="1" smtClean="0"/>
              <a:t>Gutty</a:t>
            </a:r>
            <a:r>
              <a:rPr lang="fr-FR" dirty="0" smtClean="0"/>
              <a:t>, à droite Charles </a:t>
            </a:r>
            <a:r>
              <a:rPr lang="fr-FR" dirty="0" err="1" smtClean="0"/>
              <a:t>Rigon</a:t>
            </a:r>
            <a:endParaRPr lang="fr-FR" dirty="0"/>
          </a:p>
        </p:txBody>
      </p:sp>
      <p:pic>
        <p:nvPicPr>
          <p:cNvPr id="4098" name="Picture 2" descr="D:\Documents JeanMi\Velo\BABC\Retro\clm ponchy le frache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260646"/>
            <a:ext cx="7128792" cy="5315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19123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4400" dirty="0" smtClean="0"/>
              <a:t>1967</a:t>
            </a:r>
          </a:p>
          <a:p>
            <a:endParaRPr lang="fr-FR" sz="4400" dirty="0" smtClean="0"/>
          </a:p>
          <a:p>
            <a:endParaRPr lang="fr-FR" dirty="0"/>
          </a:p>
          <a:p>
            <a:r>
              <a:rPr lang="fr-FR" dirty="0" smtClean="0"/>
              <a:t>Création </a:t>
            </a:r>
            <a:r>
              <a:rPr lang="fr-FR" dirty="0" smtClean="0"/>
              <a:t>de l’école de cyclisme par Guy Leduc</a:t>
            </a:r>
            <a:endParaRPr lang="fr-FR" dirty="0"/>
          </a:p>
        </p:txBody>
      </p:sp>
      <p:pic>
        <p:nvPicPr>
          <p:cNvPr id="5122" name="Picture 2" descr="D:\Documents JeanMi\Velo\BABC\Retro\GEDC001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1" y="188641"/>
            <a:ext cx="4798482" cy="619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66432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39552" y="5589240"/>
            <a:ext cx="8223448" cy="811560"/>
          </a:xfrm>
        </p:spPr>
        <p:txBody>
          <a:bodyPr/>
          <a:lstStyle/>
          <a:p>
            <a:r>
              <a:rPr lang="fr-FR" dirty="0" smtClean="0"/>
              <a:t>Ecole de cyclisme</a:t>
            </a:r>
          </a:p>
          <a:p>
            <a:r>
              <a:rPr lang="fr-FR" dirty="0" err="1" smtClean="0"/>
              <a:t>Legon</a:t>
            </a:r>
            <a:r>
              <a:rPr lang="fr-FR" dirty="0" smtClean="0"/>
              <a:t> – </a:t>
            </a:r>
            <a:r>
              <a:rPr lang="fr-FR" dirty="0" err="1" smtClean="0"/>
              <a:t>Burgeaux</a:t>
            </a:r>
            <a:r>
              <a:rPr lang="fr-FR" dirty="0" smtClean="0"/>
              <a:t> – Perillat – Lacroix – </a:t>
            </a:r>
            <a:r>
              <a:rPr lang="fr-FR" dirty="0" err="1" smtClean="0"/>
              <a:t>Corbex</a:t>
            </a:r>
            <a:endParaRPr lang="fr-FR" dirty="0"/>
          </a:p>
        </p:txBody>
      </p:sp>
      <p:pic>
        <p:nvPicPr>
          <p:cNvPr id="6146" name="Picture 2" descr="D:\Documents JeanMi\Velo\BABC\Retro\GEDC002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342793"/>
            <a:ext cx="8126175" cy="5115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59880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95536" y="5527330"/>
            <a:ext cx="8367464" cy="1214038"/>
          </a:xfrm>
        </p:spPr>
        <p:txBody>
          <a:bodyPr/>
          <a:lstStyle/>
          <a:p>
            <a:r>
              <a:rPr lang="fr-FR" dirty="0" smtClean="0"/>
              <a:t>Semi-Nocturne </a:t>
            </a:r>
            <a:r>
              <a:rPr lang="fr-FR" dirty="0" smtClean="0"/>
              <a:t>de Bonneville</a:t>
            </a:r>
          </a:p>
          <a:p>
            <a:r>
              <a:rPr lang="fr-FR" dirty="0" smtClean="0"/>
              <a:t>Sur la ligne de départ : Jean-Claude Killy, Désiré Lacroix, Guy </a:t>
            </a:r>
            <a:r>
              <a:rPr lang="fr-FR" dirty="0" err="1" smtClean="0"/>
              <a:t>Périllat</a:t>
            </a:r>
            <a:r>
              <a:rPr lang="fr-FR" dirty="0" smtClean="0"/>
              <a:t>  Equipe de France de Ski</a:t>
            </a:r>
            <a:endParaRPr lang="fr-F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16632"/>
            <a:ext cx="8709702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13401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Gentleman de Bonneville</a:t>
            </a:r>
          </a:p>
          <a:p>
            <a:r>
              <a:rPr lang="fr-FR" dirty="0" smtClean="0"/>
              <a:t>PITTET-LEDUC 2</a:t>
            </a:r>
            <a:r>
              <a:rPr lang="fr-FR" baseline="30000" dirty="0" smtClean="0"/>
              <a:t>ème</a:t>
            </a:r>
            <a:r>
              <a:rPr lang="fr-FR" dirty="0" smtClean="0"/>
              <a:t> de leur catégorie</a:t>
            </a:r>
            <a:endParaRPr lang="fr-FR" dirty="0"/>
          </a:p>
        </p:txBody>
      </p:sp>
      <p:pic>
        <p:nvPicPr>
          <p:cNvPr id="9218" name="Picture 2" descr="D:\Documents JeanMi\Velo\BABC\Retro\GEDC002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332656"/>
            <a:ext cx="3905522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56700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Médaille d’argent de la FFC attribuée à Guy LEDUC</a:t>
            </a:r>
            <a:endParaRPr lang="fr-FR" dirty="0"/>
          </a:p>
        </p:txBody>
      </p:sp>
      <p:pic>
        <p:nvPicPr>
          <p:cNvPr id="2050" name="Picture 2" descr="D:\Documents JeanMi\Velo\BABC\Retro\GEDC001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076" y="260648"/>
            <a:ext cx="3918892" cy="6473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bum photo classiqu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110</Words>
  <Application>Microsoft Office PowerPoint</Application>
  <PresentationFormat>Affichage à l'écran (4:3)</PresentationFormat>
  <Paragraphs>22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Album photo classique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2013-10-06T18:36:35Z</dcterms:created>
  <dcterms:modified xsi:type="dcterms:W3CDTF">2013-10-08T08:13:16Z</dcterms:modified>
</cp:coreProperties>
</file>